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4" r:id="rId9"/>
    <p:sldId id="273" r:id="rId10"/>
    <p:sldId id="27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5" r:id="rId20"/>
    <p:sldId id="276" r:id="rId21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4"/>
    <p:restoredTop sz="96291"/>
  </p:normalViewPr>
  <p:slideViewPr>
    <p:cSldViewPr snapToGrid="0" snapToObjects="1">
      <p:cViewPr>
        <p:scale>
          <a:sx n="100" d="100"/>
          <a:sy n="100" d="100"/>
        </p:scale>
        <p:origin x="26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8/11/15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3.png"/><Relationship Id="rId5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41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0" y="6462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053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94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2-j (continued)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75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38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93177" y="4036423"/>
            <a:ext cx="435429" cy="4354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98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338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68680" cy="914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43000"/>
            <a:ext cx="63754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87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4" t="9880" r="13573" b="20314"/>
          <a:stretch/>
        </p:blipFill>
        <p:spPr>
          <a:xfrm>
            <a:off x="2009062" y="184666"/>
            <a:ext cx="2923082" cy="28331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8" t="10988" r="13943" b="20683"/>
          <a:stretch/>
        </p:blipFill>
        <p:spPr>
          <a:xfrm>
            <a:off x="1949102" y="3017807"/>
            <a:ext cx="2983042" cy="27731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5" t="10250" r="13574" b="20683"/>
          <a:stretch/>
        </p:blipFill>
        <p:spPr>
          <a:xfrm>
            <a:off x="2010586" y="6022975"/>
            <a:ext cx="2953062" cy="280316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49295" y="1014097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49295" y="3694025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49295" y="677811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4998170" y="829431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998169" y="345227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932144" y="6593450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2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4387351" y="2086238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4387350" y="4843006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4387350" y="7901424"/>
            <a:ext cx="73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0 – 12 </a:t>
            </a:r>
            <a:r>
              <a:rPr lang="en-US" sz="1200" dirty="0" err="1" smtClean="0"/>
              <a:t>hr</a:t>
            </a:r>
            <a:endParaRPr lang="en-US" sz="1200" dirty="0" smtClean="0"/>
          </a:p>
          <a:p>
            <a:r>
              <a:rPr lang="en-US" sz="1200" dirty="0" smtClean="0"/>
              <a:t>Rep 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749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2-p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608130" y="278971"/>
            <a:ext cx="3641740" cy="8214101"/>
            <a:chOff x="1802253" y="278971"/>
            <a:chExt cx="3641740" cy="8214101"/>
          </a:xfrm>
        </p:grpSpPr>
        <p:grpSp>
          <p:nvGrpSpPr>
            <p:cNvPr id="15" name="Group 14"/>
            <p:cNvGrpSpPr/>
            <p:nvPr/>
          </p:nvGrpSpPr>
          <p:grpSpPr>
            <a:xfrm>
              <a:off x="1828801" y="278971"/>
              <a:ext cx="3470485" cy="2815552"/>
              <a:chOff x="1751309" y="573439"/>
              <a:chExt cx="3470485" cy="2815552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74" t="9460" r="10530" b="11168"/>
              <a:stretch/>
            </p:blipFill>
            <p:spPr>
              <a:xfrm>
                <a:off x="1901067" y="573439"/>
                <a:ext cx="3000787" cy="2815552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751309" y="3187513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581914" y="2657987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1802253" y="3509247"/>
              <a:ext cx="3641740" cy="2259853"/>
              <a:chOff x="1755759" y="3803715"/>
              <a:chExt cx="3641740" cy="225985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25" t="17813" r="7049" b="18479"/>
              <a:stretch/>
            </p:blipFill>
            <p:spPr>
              <a:xfrm>
                <a:off x="1940933" y="3803715"/>
                <a:ext cx="3136626" cy="2259853"/>
              </a:xfrm>
              <a:prstGeom prst="rect">
                <a:avLst/>
              </a:prstGeom>
            </p:spPr>
          </p:pic>
          <p:sp>
            <p:nvSpPr>
              <p:cNvPr id="9" name="Rectangle 8"/>
              <p:cNvSpPr/>
              <p:nvPr/>
            </p:nvSpPr>
            <p:spPr>
              <a:xfrm>
                <a:off x="1755759" y="5862090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4757619" y="5684606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1828801" y="6183824"/>
              <a:ext cx="3443938" cy="2309248"/>
              <a:chOff x="1751309" y="6478292"/>
              <a:chExt cx="3443938" cy="2309248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13" r="8094" b="17087"/>
              <a:stretch/>
            </p:blipFill>
            <p:spPr>
              <a:xfrm>
                <a:off x="1751309" y="6478292"/>
                <a:ext cx="3260113" cy="2309248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1751309" y="8586062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4555367" y="8268374"/>
                <a:ext cx="639880" cy="2014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9" name="TextBox 18"/>
          <p:cNvSpPr txBox="1"/>
          <p:nvPr/>
        </p:nvSpPr>
        <p:spPr>
          <a:xfrm>
            <a:off x="274621" y="4377563"/>
            <a:ext cx="1426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modENCODE</a:t>
            </a:r>
            <a:endParaRPr lang="en-US" sz="1400" dirty="0" smtClean="0"/>
          </a:p>
          <a:p>
            <a:r>
              <a:rPr lang="en-US" sz="1400" dirty="0" smtClean="0"/>
              <a:t>White Pre-Pupae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053" y="1629968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009053" y="4377563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5009053" y="7057086"/>
            <a:ext cx="77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90454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2-q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73" b="2856"/>
          <a:stretch/>
        </p:blipFill>
        <p:spPr>
          <a:xfrm>
            <a:off x="595312" y="834372"/>
            <a:ext cx="6217612" cy="27275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450" y="54352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523695" y="419202"/>
            <a:ext cx="553792" cy="3921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0815" y="93762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300814" y="15509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00814" y="215725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4514830" y="2810343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677032" y="834372"/>
            <a:ext cx="0" cy="202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4780004" y="834372"/>
            <a:ext cx="2061" cy="2024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075385" y="834372"/>
            <a:ext cx="573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800903" y="834371"/>
            <a:ext cx="0" cy="25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283139" y="1377848"/>
            <a:ext cx="123742" cy="70690"/>
          </a:xfrm>
          <a:prstGeom prst="rect">
            <a:avLst/>
          </a:prstGeom>
          <a:solidFill>
            <a:srgbClr val="FF2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289491" y="834371"/>
            <a:ext cx="0" cy="254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12862" y="377403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295774" y="41314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295773" y="46951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295773" y="513840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071016" y="4169181"/>
            <a:ext cx="5741908" cy="328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173972" y="6982045"/>
            <a:ext cx="418214" cy="3402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48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</a:t>
            </a:r>
            <a:r>
              <a:rPr lang="en-US" dirty="0" smtClean="0"/>
              <a:t>2-r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93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2-b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84" y="2381963"/>
            <a:ext cx="2428217" cy="24282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52282" y="2064123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Input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583194" y="206187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 – 4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921" y="494335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4 – 6.5 </a:t>
            </a:r>
            <a:r>
              <a:rPr lang="en-US" dirty="0" err="1" smtClean="0"/>
              <a:t>hr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684" y="2431211"/>
            <a:ext cx="2378969" cy="23789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72" y="5486400"/>
            <a:ext cx="2424867" cy="2424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68" y="5519825"/>
            <a:ext cx="2381785" cy="2381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06112" y="49636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6.5 – 9 </a:t>
            </a:r>
            <a:r>
              <a:rPr lang="en-US" dirty="0" err="1" smtClean="0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11" y="472698"/>
            <a:ext cx="4703736" cy="47037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2-c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99" y="4564251"/>
            <a:ext cx="4579749" cy="457974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2-d</a:t>
            </a:r>
          </a:p>
        </p:txBody>
      </p:sp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6" y="835595"/>
            <a:ext cx="6000645" cy="77655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19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2-f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46910" y="1134563"/>
            <a:ext cx="955963" cy="7348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2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913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7700"/>
            <a:ext cx="6858000" cy="52993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Fig. 2-i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790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16420</TotalTime>
  <Words>227</Words>
  <Application>Microsoft Macintosh PowerPoint</Application>
  <PresentationFormat>Letter Paper (8.5x11 in)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65</cp:revision>
  <cp:lastPrinted>2015-08-10T06:11:17Z</cp:lastPrinted>
  <dcterms:created xsi:type="dcterms:W3CDTF">2015-08-07T02:04:10Z</dcterms:created>
  <dcterms:modified xsi:type="dcterms:W3CDTF">2015-08-19T02:52:08Z</dcterms:modified>
</cp:coreProperties>
</file>